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3/23/2020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04800"/>
            <a:ext cx="8458200" cy="914400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g-BG" sz="2800" b="1" dirty="0" smtClean="0"/>
              <a:t>КАКВО ДА ПРАВИМ ПО ВРЕМЕ НА ИЗВЪНРЕДНА СИТУАЦИЯ</a:t>
            </a:r>
            <a:endParaRPr lang="bg-BG" sz="2800" b="1" dirty="0"/>
          </a:p>
        </p:txBody>
      </p:sp>
      <p:pic>
        <p:nvPicPr>
          <p:cNvPr id="5" name="Picture 4" descr="Bulgaria-Sightseeing-Map-Locations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1412039"/>
            <a:ext cx="8534400" cy="5042399"/>
          </a:xfrm>
          <a:prstGeom prst="rect">
            <a:avLst/>
          </a:prstGeom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0" cy="0"/>
          </a:xfrm>
          <a:prstGeom prst="rect">
            <a:avLst/>
          </a:prstGeom>
          <a:solidFill>
            <a:srgbClr val="F8F9FA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sz="21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inherit"/>
                <a:cs typeface="Arial" pitchFamily="34" charset="0"/>
              </a:rPr>
              <a:t>Bulgarian</a:t>
            </a: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g-BG" b="1" dirty="0" smtClean="0"/>
              <a:t>КАКВО СЕ СЛУЧВА?</a:t>
            </a:r>
            <a:endParaRPr lang="bg-BG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54162"/>
            <a:ext cx="4191000" cy="515143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bg-BG" dirty="0" smtClean="0"/>
              <a:t>От 13. март. 2020г., в България беше обявено извънредно положение във връзка с нов вид вирус - непознат за сега в света на медицината.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endParaRPr lang="bg-BG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bg-BG" dirty="0" smtClean="0"/>
              <a:t>90% от българските училища преминаха на дистанционна форма на обучение.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endParaRPr lang="bg-BG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bg-BG" dirty="0" smtClean="0"/>
              <a:t>Много българи останаха по домовете си, като превантивна мярка в борба с вируса.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endParaRPr lang="bg-BG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ClrTx/>
              <a:buFont typeface="Wingdings" pitchFamily="2" charset="2"/>
              <a:buChar char="Ø"/>
            </a:pPr>
            <a:r>
              <a:rPr lang="bg-BG" dirty="0" smtClean="0"/>
              <a:t>Наложи се всички да пренаредим приоритети си и да започнем работа от вкъщи или при установените нови правила.</a:t>
            </a:r>
          </a:p>
          <a:p>
            <a:endParaRPr lang="bg-BG" dirty="0"/>
          </a:p>
        </p:txBody>
      </p:sp>
      <p:pic>
        <p:nvPicPr>
          <p:cNvPr id="4" name="Picture 3" descr="father-son-homewor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1524000"/>
            <a:ext cx="4038600" cy="51054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dirty="0" smtClean="0"/>
              <a:t>Защо се наложи?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5400" y="1447800"/>
            <a:ext cx="3886200" cy="1676400"/>
          </a:xfr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bg-BG" dirty="0" smtClean="0"/>
              <a:t>	За да можем да дадем време на лекарите да се подготвят, за да опазят нашето здраве!</a:t>
            </a:r>
            <a:endParaRPr lang="bg-BG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105400" y="3276600"/>
            <a:ext cx="3886200" cy="16764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/>
          <a:p>
            <a:pPr marR="0" lvl="0" defTabSz="914400" fontAlgn="auto"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bg-BG" sz="2500" dirty="0" smtClean="0"/>
              <a:t>	За да дадем време на нашето тяло да се научи да се “бори” с вируса!</a:t>
            </a:r>
            <a:endParaRPr lang="bg-BG" sz="25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105400" y="5029200"/>
            <a:ext cx="3886200" cy="16764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 fontScale="85000" lnSpcReduction="20000"/>
          </a:bodyPr>
          <a:lstStyle/>
          <a:p>
            <a:pPr marR="0" lvl="0" algn="l" defTabSz="914400" rtl="0" eaLnBrk="1" fontAlgn="auto" latinLnBrk="0" hangingPunct="1">
              <a:lnSpc>
                <a:spcPct val="110000"/>
              </a:lnSpc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За да опазим</a:t>
            </a:r>
            <a:r>
              <a:rPr kumimoji="0" lang="bg-BG" sz="32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хората, които имат проблеми със сърцето и белите дробове!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 descr="chalet-style-cuckoo-clocks-by-engstler-for-interesting-wall-clock-ideas-antique-cuckoo-clock-hubert-herr-the-nightmare-before-christmas-cu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600200"/>
            <a:ext cx="4191000" cy="50292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dirty="0" smtClean="0"/>
              <a:t>Какво можем да правим?</a:t>
            </a:r>
            <a:endParaRPr lang="bg-BG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5791200"/>
            <a:ext cx="8610600" cy="9144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 fontScale="62500" lnSpcReduction="20000"/>
          </a:bodyPr>
          <a:lstStyle/>
          <a:p>
            <a:pPr marR="0" lvl="0" algn="ctr" defTabSz="914400" rtl="0" eaLnBrk="1" fontAlgn="auto" latinLnBrk="0" hangingPunct="1">
              <a:lnSpc>
                <a:spcPct val="120000"/>
              </a:lnSpc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 докажем</a:t>
            </a:r>
            <a:r>
              <a:rPr kumimoji="0" lang="bg-BG" sz="32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на себе си и на другите, че можем правилно да подбираме учебните материали – дори по пижама и чаша топла напитка!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04800" y="1447800"/>
            <a:ext cx="8610600" cy="13716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 fontScale="92500" lnSpcReduction="20000"/>
          </a:bodyPr>
          <a:lstStyle/>
          <a:p>
            <a:pPr marR="0" lvl="0" algn="ctr" defTabSz="914400" rtl="0" eaLnBrk="1" fontAlgn="auto" latinLnBrk="0" hangingPunct="1">
              <a:lnSpc>
                <a:spcPct val="110000"/>
              </a:lnSpc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 се</a:t>
            </a:r>
            <a:r>
              <a:rPr kumimoji="0" lang="bg-BG" sz="32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възползваме от възможността да определяме темпото на нашето обучение през любимите електронни устройства!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 descr="WFH_Promo_Hero_1500x1500_efc3ece5-25be-423e-94ac-a0630630c10c_1500x150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3048000"/>
            <a:ext cx="8534400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dirty="0" smtClean="0"/>
              <a:t>Какво можем да правим ние?</a:t>
            </a:r>
            <a:endParaRPr lang="bg-BG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04800" y="3505200"/>
            <a:ext cx="3657600" cy="15240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 fontScale="85000" lnSpcReduction="2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 прекараме повече време в дрехи, които наистина са ни удобни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04800" y="1447800"/>
            <a:ext cx="3657600" cy="19050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 lnSpcReduction="1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 обърнем внимание на нашето семейство!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5181600"/>
            <a:ext cx="3657600" cy="15240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 lnSpcReduction="1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 поспим един час повече преди училище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thHCZY2UZ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14800" y="1447800"/>
            <a:ext cx="4724400" cy="5181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g-BG" dirty="0" smtClean="0"/>
              <a:t>Лекарите препоръчват ...</a:t>
            </a:r>
            <a:endParaRPr lang="bg-BG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04800" y="1447800"/>
            <a:ext cx="3657600" cy="15240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 поддържаме добра лична хигиена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4114800" y="1981200"/>
            <a:ext cx="978408" cy="484632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181600" y="1447800"/>
            <a:ext cx="3657600" cy="16764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lang="bg-BG" sz="3200" dirty="0" smtClean="0"/>
              <a:t>Мием редовно ръцете си с топла вода и сапун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1600200" y="3200400"/>
            <a:ext cx="484632" cy="9144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228600" y="4267200"/>
            <a:ext cx="3429000" cy="24384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Ако</a:t>
            </a:r>
            <a:r>
              <a:rPr kumimoji="0" lang="bg-BG" sz="32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нямаме условия, ползваме дезинфектант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Picture 13" descr="grimebusters-e140728300316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2400" y="3352800"/>
            <a:ext cx="4876800" cy="3276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g-BG" dirty="0" smtClean="0"/>
              <a:t>Лекарите препоръчват ...</a:t>
            </a:r>
            <a:endParaRPr lang="bg-BG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257800" y="1447800"/>
            <a:ext cx="3657600" cy="13716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 fontScale="92500" lnSpcReduction="1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 ограничим социалните си контакти!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257800" y="3200400"/>
            <a:ext cx="3657600" cy="12954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 спазваме дистанция!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5257800" y="4876800"/>
            <a:ext cx="3657600" cy="15240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 fontScale="85000" lnSpcReduction="1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lang="bg-BG" sz="3200" dirty="0" smtClean="0"/>
              <a:t>Да ползваме салфетка, когато кихаме или кашляме!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6" descr="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600200"/>
            <a:ext cx="4876800" cy="4800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g-BG" dirty="0" smtClean="0"/>
              <a:t>Лекарите препоръчват...</a:t>
            </a:r>
            <a:endParaRPr lang="bg-BG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81000" y="1447800"/>
            <a:ext cx="4419600" cy="11430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 fontScale="8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 не</a:t>
            </a:r>
            <a:r>
              <a:rPr kumimoji="0" lang="bg-BG" sz="32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излизаме извън дома си, освен ако не е силно належащо!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657600" y="5257800"/>
            <a:ext cx="4876800" cy="13716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 fontScale="775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 не използваме парковете, детските</a:t>
            </a:r>
            <a:r>
              <a:rPr kumimoji="0" lang="bg-BG" sz="32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площадки и спортните съоръжения в града!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Staying-in-pajamas-at-home-good-or-bad-ide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400" y="2895600"/>
            <a:ext cx="4833256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g-BG" dirty="0" smtClean="0"/>
              <a:t>Лекарите препоръчват ...</a:t>
            </a:r>
            <a:endParaRPr lang="bg-BG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28600" y="5486400"/>
            <a:ext cx="8763000" cy="11430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 </a:t>
            </a:r>
            <a:r>
              <a:rPr lang="bg-BG" sz="3200" dirty="0" smtClean="0"/>
              <a:t>спортуваме у дома, това ще запази духа и тялото ни здрави!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524000"/>
            <a:ext cx="8534400" cy="3754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g-BG" dirty="0" smtClean="0"/>
              <a:t>Лекарите препоръчват ...</a:t>
            </a:r>
            <a:endParaRPr lang="bg-BG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04800" y="1676400"/>
            <a:ext cx="2971800" cy="47244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bg-BG" sz="32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приемаме</a:t>
            </a:r>
            <a:r>
              <a:rPr kumimoji="0" lang="bg-BG" sz="32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повече витамини, чрез храната си!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vitamin-chart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7600" y="1752600"/>
            <a:ext cx="5181600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g-BG" dirty="0" smtClean="0"/>
              <a:t>Лекарите препоръчват...</a:t>
            </a:r>
            <a:endParaRPr lang="bg-BG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04800" y="1447800"/>
            <a:ext cx="3276600" cy="18288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bg-BG" sz="3200" dirty="0" smtClean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 пием повече топли напитки!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 descr="thZ3XS9SKC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3581400"/>
            <a:ext cx="3124200" cy="28908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Picture 7" descr="HotDrinksGlass10ozSHS16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3800" y="1447800"/>
            <a:ext cx="3200400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9" descr="Warm-Pumpkin-Spice-Drink-by-Five-Heart-Home_700pxVertZoom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1800" y="3429000"/>
            <a:ext cx="2068980" cy="31123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10" descr="35736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8600" y="4495800"/>
            <a:ext cx="2171062" cy="21014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g-BG" dirty="0" smtClean="0"/>
              <a:t>Лекарите препоръчват...</a:t>
            </a:r>
            <a:endParaRPr lang="bg-BG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04800" y="1447800"/>
            <a:ext cx="8610600" cy="21336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bg-BG" sz="3200" dirty="0" smtClean="0"/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 не изпадаме в</a:t>
            </a:r>
            <a:r>
              <a:rPr kumimoji="0" lang="bg-BG" sz="3200" b="0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паника, а заедно да се справим с предизвикателството пред нас!!!</a:t>
            </a:r>
            <a:endParaRPr kumimoji="0" lang="bg-BG" sz="32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11" descr="be-calm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800" y="3733800"/>
            <a:ext cx="8610600" cy="2743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g-BG" dirty="0" smtClean="0"/>
              <a:t>БЛАГОДАРИМ ЗА ВНИМАНИЕТО!</a:t>
            </a:r>
            <a:endParaRPr lang="bg-BG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04800" y="5867400"/>
            <a:ext cx="8610600" cy="76200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>
            <a:normAutofit fontScale="47500" lnSpcReduction="20000"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lang="bg-BG" sz="3200" dirty="0" smtClean="0"/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lang="bg-BG" sz="5800" dirty="0" smtClean="0"/>
              <a:t>Екип за подкрепа за личностно развитие</a:t>
            </a:r>
            <a:endParaRPr kumimoji="0" lang="bg-BG" sz="5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th2EH9ANA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752600"/>
            <a:ext cx="8444450" cy="3733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Custom 2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FE7AB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C87D0E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184</TotalTime>
  <Words>364</Words>
  <Application>Microsoft Office PowerPoint</Application>
  <PresentationFormat>On-screen Show (4:3)</PresentationFormat>
  <Paragraphs>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Franklin Gothic Book</vt:lpstr>
      <vt:lpstr>Franklin Gothic Medium</vt:lpstr>
      <vt:lpstr>inherit</vt:lpstr>
      <vt:lpstr>Wingdings</vt:lpstr>
      <vt:lpstr>Wingdings 2</vt:lpstr>
      <vt:lpstr>Trek</vt:lpstr>
      <vt:lpstr>PowerPoint Presentation</vt:lpstr>
      <vt:lpstr>КАКВО СЕ СЛУЧВА?</vt:lpstr>
      <vt:lpstr>Защо се наложи?</vt:lpstr>
      <vt:lpstr>Какво можем да правим?</vt:lpstr>
      <vt:lpstr>Какво можем да правим ние?</vt:lpstr>
      <vt:lpstr>Лекарите препоръчват ...</vt:lpstr>
      <vt:lpstr>Лекарите препоръчват ...</vt:lpstr>
      <vt:lpstr>Лекарите препоръчват...</vt:lpstr>
      <vt:lpstr>Лекарите препоръчват ...</vt:lpstr>
      <vt:lpstr>Лекарите препоръчват ...</vt:lpstr>
      <vt:lpstr>Лекарите препоръчват...</vt:lpstr>
      <vt:lpstr>Лекарите препоръчват...</vt:lpstr>
      <vt:lpstr>БЛАГОДАРИМ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Albena Prangova</dc:creator>
  <cp:lastModifiedBy>PC_FS_001_OUNG</cp:lastModifiedBy>
  <cp:revision>46</cp:revision>
  <dcterms:created xsi:type="dcterms:W3CDTF">2006-08-16T00:00:00Z</dcterms:created>
  <dcterms:modified xsi:type="dcterms:W3CDTF">2020-03-23T07:46:28Z</dcterms:modified>
</cp:coreProperties>
</file>